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30" r:id="rId2"/>
    <p:sldId id="420" r:id="rId3"/>
    <p:sldId id="446" r:id="rId4"/>
  </p:sldIdLst>
  <p:sldSz cx="12192000" cy="6858000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0"/>
    <a:srgbClr val="FFA100"/>
    <a:srgbClr val="005488"/>
    <a:srgbClr val="0000CC"/>
    <a:srgbClr val="32BFBF"/>
    <a:srgbClr val="1DC7EF"/>
    <a:srgbClr val="0000FF"/>
    <a:srgbClr val="0DF9FF"/>
    <a:srgbClr val="10E6F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727" autoAdjust="0"/>
    <p:restoredTop sz="94671" autoAdjust="0"/>
  </p:normalViewPr>
  <p:slideViewPr>
    <p:cSldViewPr>
      <p:cViewPr varScale="1">
        <p:scale>
          <a:sx n="83" d="100"/>
          <a:sy n="83" d="100"/>
        </p:scale>
        <p:origin x="6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4496" y="19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AD008-2564-4D4C-86C6-9240A182A988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B881-6CB5-4B13-8343-64CE102BBD2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15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CA0398-80AC-4C0C-ABE1-837C171C2C7B}" type="datetimeFigureOut">
              <a:rPr lang="de-DE"/>
              <a:pPr>
                <a:defRPr/>
              </a:pPr>
              <a:t>30.03.2021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63A8E4-52C3-45B9-9F21-20EDE9A9C7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405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63A8E4-52C3-45B9-9F21-20EDE9A9C72B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78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" y="-1"/>
            <a:ext cx="12189309" cy="6856487"/>
          </a:xfrm>
          <a:prstGeom prst="rect">
            <a:avLst/>
          </a:prstGeom>
          <a:effectLst>
            <a:innerShdw blurRad="1270000" dist="2540000" dir="16200000">
              <a:prstClr val="black">
                <a:alpha val="20000"/>
              </a:prstClr>
            </a:innerShdw>
          </a:effec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6343781"/>
            <a:ext cx="12191985" cy="514048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"/>
            <a:ext cx="12192000" cy="12639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900" y="2057400"/>
            <a:ext cx="10363200" cy="691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900" y="2750658"/>
            <a:ext cx="8534400" cy="983143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803" y="188640"/>
            <a:ext cx="1878861" cy="624891"/>
          </a:xfrm>
          <a:prstGeom prst="rect">
            <a:avLst/>
          </a:prstGeom>
        </p:spPr>
      </p:pic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96900" y="3984239"/>
            <a:ext cx="8534400" cy="6096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The </a:t>
            </a:r>
            <a:r>
              <a:rPr lang="de-DE" dirty="0" err="1"/>
              <a:t>Author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596901" y="5334000"/>
            <a:ext cx="7429500" cy="5334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de-DE" dirty="0" err="1"/>
              <a:t>Venue</a:t>
            </a:r>
            <a:r>
              <a:rPr lang="de-DE" dirty="0"/>
              <a:t>, Date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596901" y="4800600"/>
            <a:ext cx="7429500" cy="3810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The </a:t>
            </a:r>
            <a:r>
              <a:rPr lang="de-DE" dirty="0" err="1"/>
              <a:t>Affiliations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F353E0-8CF8-A642-8A54-9C0C617DC5E8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9CF2F-E404-418A-A505-5C29661271F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0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2910DF-96FC-2447-A336-C74654F0D2DD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21E79EA-4045-40FC-97BF-B5137CC489D7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F1C401-4815-C64E-BD88-88943FA9D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F98DEDC-9AF6-EB41-A12C-1E39CA12D3E2}"/>
              </a:ext>
            </a:extLst>
          </p:cNvPr>
          <p:cNvSpPr txBox="1"/>
          <p:nvPr userDrawn="1"/>
        </p:nvSpPr>
        <p:spPr>
          <a:xfrm>
            <a:off x="9071239" y="6392362"/>
            <a:ext cx="2305348" cy="276999"/>
          </a:xfrm>
          <a:prstGeom prst="rect">
            <a:avLst/>
          </a:prstGeom>
          <a:solidFill>
            <a:srgbClr val="005AA0"/>
          </a:solidFill>
        </p:spPr>
        <p:txBody>
          <a:bodyPr wrap="square" rtlCol="0">
            <a:spAutoFit/>
          </a:bodyPr>
          <a:lstStyle/>
          <a:p>
            <a:r>
              <a:rPr lang="de-DE" sz="1200" dirty="0" err="1">
                <a:solidFill>
                  <a:schemeClr val="bg1"/>
                </a:solidFill>
              </a:rPr>
              <a:t>www.hi-mainz.de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7848B53-44A9-B447-8ABC-3C76377757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5589241"/>
            <a:ext cx="1610184" cy="70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6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>
            <a:extLst>
              <a:ext uri="{FF2B5EF4-FFF2-40B4-BE49-F238E27FC236}">
                <a16:creationId xmlns:a16="http://schemas.microsoft.com/office/drawing/2014/main" id="{EB5B31F3-FE6A-3A41-9429-3CCB58F37D00}"/>
              </a:ext>
            </a:extLst>
          </p:cNvPr>
          <p:cNvSpPr/>
          <p:nvPr userDrawn="1"/>
        </p:nvSpPr>
        <p:spPr bwMode="auto">
          <a:xfrm>
            <a:off x="431371" y="6641886"/>
            <a:ext cx="2496277" cy="171491"/>
          </a:xfrm>
          <a:prstGeom prst="rect">
            <a:avLst/>
          </a:prstGeom>
          <a:solidFill>
            <a:srgbClr val="005AA0"/>
          </a:solidFill>
          <a:ln>
            <a:noFill/>
          </a:ln>
          <a:effectLst/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980729"/>
            <a:ext cx="10972800" cy="452596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E3AC3B2-E878-B542-8069-2381278E0F4D}"/>
              </a:ext>
            </a:extLst>
          </p:cNvPr>
          <p:cNvSpPr/>
          <p:nvPr userDrawn="1"/>
        </p:nvSpPr>
        <p:spPr bwMode="auto">
          <a:xfrm>
            <a:off x="10224459" y="5733256"/>
            <a:ext cx="1967541" cy="5760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14412BC-71E5-2A4D-87AF-E6C20BB98565}"/>
              </a:ext>
            </a:extLst>
          </p:cNvPr>
          <p:cNvSpPr/>
          <p:nvPr userDrawn="1"/>
        </p:nvSpPr>
        <p:spPr bwMode="auto">
          <a:xfrm>
            <a:off x="9283834" y="6390960"/>
            <a:ext cx="1924396" cy="278401"/>
          </a:xfrm>
          <a:prstGeom prst="rect">
            <a:avLst/>
          </a:prstGeom>
          <a:solidFill>
            <a:srgbClr val="005AA0"/>
          </a:solidFill>
          <a:ln>
            <a:noFill/>
          </a:ln>
          <a:effectLst/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DE3F6C8-7985-EE40-9185-43F503063D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6309320"/>
            <a:ext cx="3023659" cy="61147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E99C594-2C62-0E49-A117-C4D3E1FA791B}"/>
              </a:ext>
            </a:extLst>
          </p:cNvPr>
          <p:cNvSpPr txBox="1"/>
          <p:nvPr userDrawn="1"/>
        </p:nvSpPr>
        <p:spPr>
          <a:xfrm>
            <a:off x="596900" y="6597353"/>
            <a:ext cx="2304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www.hi-mainz.de</a:t>
            </a:r>
            <a:r>
              <a:rPr lang="de-DE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" name="Datumsplatzhalter 18">
            <a:extLst>
              <a:ext uri="{FF2B5EF4-FFF2-40B4-BE49-F238E27FC236}">
                <a16:creationId xmlns:a16="http://schemas.microsoft.com/office/drawing/2014/main" id="{464E0FC7-A8D5-474C-A8B8-E79029CE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3DD28C-DB62-D640-A314-500C5E30533E}" type="datetime1">
              <a:rPr lang="de-DE" smtClean="0"/>
              <a:t>30.03.2021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320D2-9873-314F-BAC7-03A44239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099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6B0EBD-BE56-C349-84FF-DCBC1E342D6D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6225C22-F749-4C93-83CE-6B49F3053D77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03E3F4A6-5653-CB4F-9F21-87B9FCFA1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9FA9D5D-345C-584A-BB0C-17A7967AAB72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75E417F-7992-4430-A2ED-756AE639DBE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77AA464-860D-274C-9447-806FD481CBD4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81038D-8393-4323-ABC5-C59B03CA4B68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4055C19-7353-D047-85FF-EE1708ECC1FF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0C749-341B-4F72-B09D-4D43734A75FA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96CB0C2-71E5-C146-9A08-A5DAC5A84DF6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64C34A1-FDF9-4FB7-8D41-5E393648FE9C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389B61F-339F-1147-AA99-6F07FDEF5CEB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AF3B3B-3AFF-402F-9FF9-457A752FB042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3782"/>
            <a:ext cx="12192000" cy="514048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00"/>
            <a:ext cx="12192001" cy="979714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96900" y="-1"/>
            <a:ext cx="10972800" cy="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9536" y="65690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A866112-B4F6-6D4A-90A1-A0BAF18B1F55}" type="datetime1">
              <a:rPr lang="de-DE" smtClean="0"/>
              <a:t>30.03.2021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900" y="6569076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900" y="65690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8509CF2F-E404-418A-A505-5C29661271F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514" y="5748832"/>
            <a:ext cx="2009487" cy="594781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8724900" y="6343881"/>
            <a:ext cx="2844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www.hi-jena.de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35" r:id="rId3"/>
    <p:sldLayoutId id="2147483725" r:id="rId4"/>
    <p:sldLayoutId id="2147483726" r:id="rId5"/>
    <p:sldLayoutId id="2147483727" r:id="rId6"/>
    <p:sldLayoutId id="2147483728" r:id="rId7"/>
    <p:sldLayoutId id="2147483730" r:id="rId8"/>
    <p:sldLayoutId id="2147483731" r:id="rId9"/>
    <p:sldLayoutId id="2147483733" r:id="rId10"/>
    <p:sldLayoutId id="2147483732" r:id="rId11"/>
    <p:sldLayoutId id="2147483734" r:id="rId12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Calibri" panose="020F0502020204030204" pitchFamily="34" charset="0"/>
          <a:ea typeface="Verdana" pitchFamily="34" charset="0"/>
          <a:cs typeface="Verdan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082F72A3-9F0E-E845-A3F2-A90DC93A5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522" y="2852937"/>
            <a:ext cx="7461846" cy="983143"/>
          </a:xfrm>
        </p:spPr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27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3C97C74B-5B5D-8C40-85F9-A698AB4D186A}"/>
              </a:ext>
            </a:extLst>
          </p:cNvPr>
          <p:cNvSpPr/>
          <p:nvPr/>
        </p:nvSpPr>
        <p:spPr bwMode="auto">
          <a:xfrm>
            <a:off x="8434084" y="-2150"/>
            <a:ext cx="2232248" cy="23042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775521" y="-1"/>
            <a:ext cx="5040560" cy="685801"/>
          </a:xfrm>
        </p:spPr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5447928" y="3284985"/>
            <a:ext cx="8229600" cy="4525963"/>
          </a:xfrm>
        </p:spPr>
        <p:txBody>
          <a:bodyPr/>
          <a:lstStyle/>
          <a:p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endParaRPr lang="de-DE" sz="1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026152" y="6569076"/>
            <a:ext cx="2133600" cy="365125"/>
          </a:xfrm>
        </p:spPr>
        <p:txBody>
          <a:bodyPr/>
          <a:lstStyle/>
          <a:p>
            <a:pPr>
              <a:defRPr/>
            </a:pPr>
            <a:fld id="{0F3891D3-C2E0-A54C-BE16-7978FF919D4B}" type="datetime1">
              <a:rPr lang="de-DE" smtClean="0"/>
              <a:t>30.03.2021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7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70581-50AB-6841-BF06-0D706824E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7688" y="3140968"/>
            <a:ext cx="5256584" cy="691726"/>
          </a:xfrm>
        </p:spPr>
        <p:txBody>
          <a:bodyPr/>
          <a:lstStyle/>
          <a:p>
            <a:endParaRPr lang="de-DE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27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rotWithShape="1">
          <a:gsLst>
            <a:gs pos="0">
              <a:srgbClr val="333399"/>
            </a:gs>
            <a:gs pos="100000">
              <a:srgbClr val="FFFFFF">
                <a:alpha val="44000"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12573">
              <a:solidFill>
                <a:srgbClr val="000000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hij_template_talk_mso_new" id="{444968BD-4A96-4EB7-95CC-71A30503D3EB}" vid="{A24A5DAF-453D-4664-A927-6C887856E96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hij_template_talk_mso</Template>
  <TotalTime>0</TotalTime>
  <Words>2</Words>
  <Application>Microsoft Office PowerPoint</Application>
  <PresentationFormat>Breitbild</PresentationFormat>
  <Paragraphs>4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chahn</dc:creator>
  <cp:lastModifiedBy>Karin Huff</cp:lastModifiedBy>
  <cp:revision>98</cp:revision>
  <cp:lastPrinted>2019-01-09T10:58:55Z</cp:lastPrinted>
  <dcterms:created xsi:type="dcterms:W3CDTF">2018-12-03T12:35:26Z</dcterms:created>
  <dcterms:modified xsi:type="dcterms:W3CDTF">2021-03-30T08:37:23Z</dcterms:modified>
</cp:coreProperties>
</file>